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4666_ca_object_representations_media_1867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10696575" cy="4572000"/>
          <a:chOff x="0" y="228600"/>
          <a:chExt cx="10696575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02393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bstracción y naturaleza (GD-D-0040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2025-07-23T17:55:25Z</dcterms:created>
  <dcterms:modified xsi:type="dcterms:W3CDTF">2025-07-23T17:55:25Z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