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740_ca_object_representations_media_58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eorema (GD-O-022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cho caracteres chinos, fabricados con tubo de vidrio recubierto internamente con fósforo e inyectado con gas argón. Se observan instalados en la fachada del muse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2025-12-16T09:42:09Z</dcterms:created>
  <dcterms:modified xsi:type="dcterms:W3CDTF">2025-12-16T09:42:09Z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