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9488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1_ca_object_representations_media_1204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4_ca_object_representations_media_120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LUMINICA CON PASAPORTE QUE AUNQUE QUIERAS ABANDONARME SOY CAPAZ DE HAC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ILUSIONADA ROSA CROMATICA LA COLORINCHE Y FORMAL RESPLANDECIENTE RESPLANDECIENTE RESPLANDECIE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2025-12-16T09:50:09Z</dcterms:created>
  <dcterms:modified xsi:type="dcterms:W3CDTF">2025-12-16T09:50:09Z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