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4499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864_ca_object_representations_media_1198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28_ca_object_representations_media_1186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936_ca_object_representations_media_1185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583_ca_object_representations_media_1184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133_ca_object_representations_media_1183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522_ca_object_representations_media_770_large14.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063_ca_object_representations_media_1197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18_ca_object_representations_media_1196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155_ca_object_representations_media_1193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15_ca_object_representations_media_1202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23_ca_object_representations_media_1190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742_ca_object_representations_media_1201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186_ca_object_representations_media_120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562_ca_object_representations_media_1199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57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p)]]></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el primer y tercer panel las siluetas son de tono verde. El panel del centro tiene ls silueta marcada muy tenue. En la parte de abajo el siguiente texto recorre de izquierda a derecha: YO FROTARE CROMATICO LA SUPERFICIE DE TUS MOTIVOS LA EXACTA ESTATURA DE LA HIST DE TUS LIMI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d)]]></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lleva en su interior lleva unos trapezoides marcados en blanco, la segunda en tonos negro y con la palabra corazón escrita en diagonal en el tren inferior de la silueta. La tercera lleva corazones coloreados de manera incompleta con lápiz rojo . En la parte de abajo el texto recorre de izquierda a derecha: DEJES OCASION DE PENETRAR EN EL CORAZON DE TU CORAZON Y EN EL MIO. Sobre el tercer panel del tríptico cuelgan dos plumero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24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c)]]></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fucsia. En la parte de abajo el texto recorre de izquierda a derecha: PARA QUE EN LA ININTERRUMPIDA Y VACUNA REPETICION DE TU SILUET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486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amarillos y algo de fucsia para la silueta de un corazón. En la parte de abajo el texto recorre de izquierda a derecha: Y KILOMÉTRICA ALEGORIA HISTORICO SENTIMENTAL DE LA PINTURA CHILE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azules. En la parte de abajo el texto recorre de izquierda a derecha: DE LA CARTA ABIERTA ESTA NOTA AL MARGEN COMO CINTA SIN F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nta de papel de 90 cm de ancho con 20 mts de largo (aprox). En toda la cinta la figura central es "la Klenzo" impresa mediante plantillas de stencil o dibujada con esmalte sintético.
Esta cinta estaba montada a la pared y en cada esquina de la sala se cortaba el tríptico. Sobre ella se adosaron algunos objetos, como tubos de neon, plumero, lápiz colgando, juguete de madera, plomada y nivel.
A lo largo de la cinta de papel y bajo los trípticos va un texto hecho con timbres de gom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o)]]></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el primer y tercer panel son similares, ambos tienen el fondo de cuatro tonos; morado, fucsia, amarillo y azul. En ambos las siluetas están pintadas a brocha de negro. El primer panel tiene escrito en vertical la frase: A lo alto de norte a sur y el tercer panel tiene escrito en horizontal: A lo ancho de este a oeste. El panel del centro es de manchas que simulan el paño de un pintor y lleva el contorno de la silueta grueso en tono azul. La silueta del panel central tiene un corazón a la altura de la pelvis. En la parte de abajo el siguiente texto recorre de izquierda a derecha: PINTURA CHILENA … PARA QUE YO SEA TU PAÑO DE LAGRIMAS PARA DARTE PERDIDA TUS DOS DIMENSION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n)]]></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tres siluetas de cada panel son negras y en su pecho llevan un, tres y dos corazones de azul escarchado. En el panel del centro y en la parte superior hay una mancha de pintura de tono azul que se dejo caer sobre la silueta. En la parte de abajo el siguiente texto recorre de izquierda a derecha: UN MUNDO PARA DARTELO DESPUES. UN NACIONAL ESPACIO UN TRONO EN PLENO CORAZON DE L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k)]]></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calipso. En la primera silueta hay una estrella dorada en el hombro izquierdo. Sobre el panel central cuelga un plomo de carpintería y en la división del segundo y tercer panel va un nivel horizontal al piso de color amarillo, rojo y azul. El tercer panel lleva el texto: Para la generación de un espacio nacional. En la parte de abajo el texto recorre de izquierda a derecha: Y BODEGON HOY TENES EL MATE LLENO DE INFELICES ILUSIO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62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j)]]></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De este tríptico conocemos el primer panel, el que tiene la silueta coloreada en gris, tiene un corazón verde a la altura de la pelvis. En la parte de abajo el texto recorre de izquierda a derecha: MUÑECA YA NO ER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h)]]></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verde, fucsia y amarillo. Cada uno lleva un corazón en el centro, con las palabras; Estoy, Loco, Por ti, respectivamente.  En la esquina superior izquierda de cada panel tiene el número romano XXXVII. En la parte de abajo el texto recorre de izquierda a derecha: GRUPO MANCHA Y ESCUADRA GENERACIÓN DEL 69½ GRUPO ABSTRAKT FILORIC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g)]]></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siendo la primera y la tercera similares, ya que llevan dos estrellas en el pecho, una blanca y una azul, más un corazón rojo a la altura de la pelvis. El panel del centro tiene la silueta negra y su contorno se repite tres veces en perspectiva hacia la derecha con los colores blanco, azul y rojo. En la parte de abajo el texto recorre de izquierda a derecha: YO TAMBIEN PODRIA AMARTE LLEGÓ A CHILE LA PINTURE CHILENE GENERACIÓN DEL 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tiene el fondo negro con nueve grandes estrellas en blanco que recorren la silueta y que lleva un corazón negro en su interior, la segunda esta coloreada como si fuera el pabellón nacional. La tercera está coloreada en tono gris, como si fuera una escultura y tiene tres estrellas blancas a un costado. Justo en este panel se genera el corte a raíz del montaje que recorre la sala. En la parte de abajo el texto de izquierda a derecha dice: Y ALTOS TRONOS DE LA HIST ESCRITA DE LA PINT CH ERES LA PERDID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43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e)]]></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tiene una silueta engrosada con perspectiva hacia la izquierda, a la altura de su cabeza lleva escrita la palabra PERDIDA, la segunda en tonos negro con el texto PERDIDA ERES en vertical. La tercera tiene una silueta engrosada con perspectiva hacia la derecha, con un corazón relleno con texto. En la parte de abajo el texto recorre de izquierda a derecha: EN TU CONTORNO DE PERDIDA PUSE LOS OJOS PARA SUBIRTE A LA LIRICA CUMBRE]]></a:t>
            </a:r>
          </a:p>
        </p:txBody>
      </p:sp>
    </p:spTree>
  </p:cSld>
  <p:clrMapOvr>
    <a:masterClrMapping/>
  </p:clrMapOvr>
</p:sld>
</file>

<file path=ppt/theme/theme1.xml><?xml version="1.0" encoding="utf-8"?>
<a:theme xmlns:a="http://schemas.openxmlformats.org/drawingml/2006/main" name="Theme68">
  <a:themeElements>
    <a:clrScheme name="Theme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2025-12-15T19:58:43Z</dcterms:created>
  <dcterms:modified xsi:type="dcterms:W3CDTF">2025-12-15T19:58:43Z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