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37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5630_ca_object_representations_media_27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669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xtremoccidente Nº 3 (GD-D-00210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2025-09-28T11:05:01Z</dcterms:created>
  <dcterms:modified xsi:type="dcterms:W3CDTF">2025-09-28T11:05:01Z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