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1_ca_object_representations_media_31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ítulo no identificado (GD-O-00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bado vertical con tres caballos caídos, cada uno en tres niveles diferentes. Al pie del grabado, esta escrito con lápiz grafito: y te haré volver a esta tierra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2025-07-23T14:27:06Z</dcterms:created>
  <dcterms:modified xsi:type="dcterms:W3CDTF">2025-07-23T14:27:06Z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