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408_ca_object_representations_media_190_large10.jp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_ca_object_representations_media_57_large11.jpg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59_ca_object_representations_media_263_large12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222_ca_object_representations_media_151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55_ca_object_representations_media_134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43_ca_object_representations_media_256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899_ca_object_representations_media_278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36_ca_object_representations_media_249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144_ca_object_representations_media_271_large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59_ca_object_representations_media_269_large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657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Declinación de los Planos. Instalación. En ocasión del Seminario Chileno-Argentino La encrucijada Modernidad Posmodernidad en América Latina (GD-D-00106)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s Privados, Ritos Públicos (GD-D-00087)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extos residuales (GD-D-0005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05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¿Aquí? Para una teoría de las ideas (GD-D-0030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D-00267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sier Lonquén de Gonzalo Díaz (GD-D-00258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TA Gonzalo Díaz (GD-D-00251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úbrica (GD-D-00211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47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dre de la Patria (GD-D-00189)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17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2025-12-17T04:42:34Z</dcterms:created>
  <dcterms:modified xsi:type="dcterms:W3CDTF">2025-12-17T04:42:34Z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