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651_ca_object_representations_media_24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383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cciones de cosas. 7 textos + postfacio sobre Quadrivium de Gonzalo Díaz (GD-D-0019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2025-12-15T20:50:31Z</dcterms:created>
  <dcterms:modified xsi:type="dcterms:W3CDTF">2025-12-15T20:50:31Z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