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01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948_ca_object_representations_media_1897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601_ca_object_representations_media_210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871_ca_object_representations_media_2207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905_ca_object_representations_media_62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100_ca_object_representations_media_61_large5.jp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1_ca_object_representations_media_57_large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574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onquén: pesadilla política (GD-D-00430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4386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de Crítica Cultural Nº 29/30, Arte y política desde 1960 en Chile (GD-D-00219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050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úmero Quebrado Nº 2 (GD-D-00099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6003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de Arte UC Nº 5, año 4 (GD-D-00098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574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in título (GD-D-00094)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621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ueños Privados, Ritos Públicos (GD-D-00087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2025-12-16T16:51:54Z</dcterms:created>
  <dcterms:modified xsi:type="dcterms:W3CDTF">2025-12-16T16:51:54Z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