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975_ca_object_representations_media_102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8478_ca_object_representations_media_2205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185_ca_object_representations_media_1776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209_ca_object_representations_media_650_large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5430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sprit de Corps (GD-D-00197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386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spíritu en Laboratorio (GD-D-00567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343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ituación de límite (GD-D-00568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768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equeña y Hermosa Conjetura (GD-O-014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odelo de buque de guerra hecho en madera, alambre, lata, clavos, sobre repisa y texto fundido en plomo al muro en el que se lee “La pena del agua es infinita”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2025-12-16T03:28:39Z</dcterms:created>
  <dcterms:modified xsi:type="dcterms:W3CDTF">2025-12-16T03:28:39Z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