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83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3871_ca_object_representations_media_2207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3050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Número Quebrado Nº 2 (GD-D-00099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2025-12-15T23:41:28Z</dcterms:created>
  <dcterms:modified xsi:type="dcterms:W3CDTF">2025-12-15T23:41:28Z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