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619_ca_object_representations_media_200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58_ca_object_representations_media_200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de Venecia parte con polémica y acento femenino (GD-D-0061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71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representará a Chile en Bienal de Venecia (GD-D-0061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2025-09-28T08:14:40Z</dcterms:created>
  <dcterms:modified xsi:type="dcterms:W3CDTF">2025-09-28T08:14:40Z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