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3496_ca_object_representations_media_79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703_ca_object_representations_media_1561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57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(GD-D-00134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(GD-D-001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2025-12-16T08:45:00Z</dcterms:created>
  <dcterms:modified xsi:type="dcterms:W3CDTF">2025-12-16T08:45:00Z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