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presProps" Target="presProps.xml"/>
  <Relationship Id="rId8" Type="http://schemas.openxmlformats.org/officeDocument/2006/relationships/viewProps" Target="viewProps.xml"/>
  <Relationship Id="rId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798883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686_ca_object_representations_media_322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398_ca_object_representations_media_321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_ca_object_representations_media_320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_ca_object_representations_media_320_large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14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s Faenas de Babel (GD-O-0017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14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Sueño del Uroboro (GD-O-001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con un ave aguileña en primer plano, tiene sus alas semi abiertas y lleva en sus garras una serpiente. El fondo es de tono amarillo, sobre el piso se proyecta una sombra del animal.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33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ncerbero (GD-O-0012.1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que tiene en primer plano un animal cuadrúpedo con una cola que se le ve entre las piernas y una lengua bífida. En el fondo y marcando un horizonte en la parte superior del cuadro, se ve lejos una silueta de construcciones. El animal ha sido coloreado con una aguada y da una sombra hacia el piso que es de tono calipso. El cielo es blanco. 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33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ncerbero (GD-O-001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que tiene en primer plano un animal cuadrúpedo con una cola que se le ve entre las piernas y una lengua bífida. En el fondo y marcando un horizonte en la parte superior del cuadro, se ve lejos una silueta de construcciones. El animal ha sido coloreado con una aguada y da una sombra hacia el piso que es de tono calipso. El cielo es blanco. 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2025-09-27T11:29:24Z</dcterms:created>
  <dcterms:modified xsi:type="dcterms:W3CDTF">2025-09-27T11:29:24Z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