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959_ca_object_representations_media_2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28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idos en la Gloria y en la Muerte (GD-D-0017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2025-09-27T09:57:58Z</dcterms:created>
  <dcterms:modified xsi:type="dcterms:W3CDTF">2025-09-27T09:57:58Z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