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489881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9_ca_object_representations_media_2226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436_ca_object_representations_media_1661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353_ca_object_representations_media_1660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783_ca_object_representations_media_1938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228_ca_object_representations_media_1909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8_ca_object_representations_media_1904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999_ca_object_representations_media_1899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948_ca_object_representations_media_1897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893_ca_object_representations_media_1896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838_ca_object_representations_media_1893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290_ca_object_representations_media_1889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02_ca_object_representations_media_1748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420_ca_object_representations_media_2036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986_ca_object_representations_media_1872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188_ca_object_representations_media_1888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560_ca_object_representations_media_1840_large2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557_ca_object_representations_media_1747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187_ca_object_representations_media_1732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154_ca_object_representations_media_1725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183_ca_object_representations_media_1668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856_ca_object_representations_media_1667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334_ca_object_representations_media_1676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921_ca_object_representations_media_1673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16 aumenta el número de cadáveres encontrados (GD-D-00693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0372725" cy="4572000"/>
          <a:chOff x="0" y="228600"/>
          <a:chExt cx="1037272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915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art exhibe proyectos ganadores (GD-D-00492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81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os Nacionales y académicos preocupados por el caso Dávila (GD-D-0049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86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ras de Díaz y Dávila en Madrid (GD-D-00476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962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e Latinoamericano en museo de Nueva York (GD-D-00445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52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y se abrirá seminario chileno-argentino sobre postmodernidad (GD-D-00441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r la democracia crea la gente y Pintando entre el 5 y el 14 (GD-D-00439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nquén: pesadilla política (GD-D-00430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76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mal sueño de una peor realidad: Lonquén 10 años de Gonzalo Díaz (GD-D-00429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71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enzó en EE.UU muestra de doce artistas chilenos (GD-D-00426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vitación a presentación “La Inquietante extrañeza” de Justo Pastor Mellado (GD-D-00422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idos en la Gloria y en la Muerte (GD-D-00547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095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ación del territorio (GD-D-00417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y inaugura Gonzalo Díaz su instalación (GD-D-00413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95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e contemporáneo de Chile en Estados Unidos (GD-D-00399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47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sentan en París colección del Museo de Arte Moderno (GD-D-00388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81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estra de Díaz ya tiene catálogo (GD-D-0054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52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Solo aquí lo precario es norma" (GD-D-00538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43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arte de la fotografía rompe con la tradición (GD-D-00533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76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sencia chilena en la Bienal de Sao Paulo (GD-D-00509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0448925" cy="4572000"/>
          <a:chOff x="0" y="228600"/>
          <a:chExt cx="1044892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991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enal de Sao Paulo reúne artistas de 75 países (GD-D-00508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343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defensa del pintor Dávila y su Bolivar (GD-D-00497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ultura (GD-D-00494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2025-12-16T10:55:46Z</dcterms:created>
  <dcterms:modified xsi:type="dcterms:W3CDTF">2025-12-16T10:55:46Z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