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32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43_ca_object_representations_media_189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1_ca_object_representations_media_220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48_ca_object_representations_media_189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659_ca_object_representations_media_203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74_ca_object_representations_media_60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09_ca_object_representations_media_58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98_ca_object_representations_media_220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744_ca_object_representations_media_18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80_ca_object_representations_media_5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25_ca_object_representations_media_189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893_ca_object_representations_media_189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20_ca_object_representations_media_1652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_ca_object_representations_media_813_large2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48_ca_object_representations_media_18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_ca_object_representations_media_5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00_ca_object_representations_media_6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01_ca_object_representations_media_21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48_ca_object_representations_media_153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os sueños sin sepultura (GD-D-004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úmero Quebrado Nº 2 (GD-D-0009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pesadilla política (GD-D-004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de Gonzalo Díaz: un espacio enlutado (GD-D-0043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GD-D-0009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GD-D-0008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tación a la mesa redonda: Política/Sueño/Pesadilla con ocasión de la muestra Lonquén 10 años (GD-D-0009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on de la performance Diré Tú Nombre (GD-D-0009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31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Lonquén 10 años (GD-D-0009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7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ones (GD-D-004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al sueño de una peor realidad: Lonquén 10 años de Gonzalo Díaz (GD-D-0042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43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quema de andamio de Lonquén para el maestro (GD-D-0035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é Tu Nombre (GD-O-009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cripción de la Mesa Redonda Política, Sueño, Pesadilla relaizada el 24 de enero de 1989 en la galería Ojo de Buey con ocasión de la muestra de Gonzalo Díaz Lonquén 10 años (GD-D-0009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s Privados, Ritos Públicos (GD-D-0008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GD-D-0009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9/30, Arte y política desde 1960 en Chile (GD-D-002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jo de Buey Nº 3 (GD-D-00089)]]></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2025-12-15T22:16:00Z</dcterms:created>
  <dcterms:modified xsi:type="dcterms:W3CDTF">2025-12-15T22:16:00Z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