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94_ca_object_representations_media_200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43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terno retorno (GD-D-006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2025-07-25T01:51:19Z</dcterms:created>
  <dcterms:modified xsi:type="dcterms:W3CDTF">2025-07-25T01:51:19Z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