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353_ca_object_representations_media_7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548_ca_object_representations_media_7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680_ca_object_representations_media_6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374_ca_object_representations_media_60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994_ca_object_representations_media_5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432_ca_object_representations_media_1531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947_ca_object_representations_media_46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1421_ca_object_representations_media_45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22_ca_object_representations_media_42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evas Voces: Ideas y Contexto en el Arte Latinoamericano Actual, El Jardín del Artista (GD-D-0012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evas Voces: Ideas y Contexto en el Arte Latinoamericano Actual, El Jardín del Artista (GD-D-0012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eclinación de los Planos (GD-D-00108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672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nquén 10 años (GD-D-0009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¡Viva la postal! (GD-D-00081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14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heim lichkeir. Banco de Pruebas, 1988. Serigrafía (GD-D-00080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ación del Territorio (GD-D-00071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672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ación del Territorio (GD-D-00070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stival Downey (GD-D-0006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2025-07-25T11:02:07Z</dcterms:created>
  <dcterms:modified xsi:type="dcterms:W3CDTF">2025-07-25T11:02:07Z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