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922_ca_object_representations_media_42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1421_ca_object_representations_media_45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947_ca_object_representations_media_46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5432_ca_object_representations_media_1531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994_ca_object_representations_media_53_large5.jp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1374_ca_object_representations_media_60_large6.jpg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680_ca_object_representations_media_67_large7.jpg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548_ca_object_representations_media_74_large8.jpg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8353_ca_object_representations_media_75_large9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957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estival Downey (GD-D-00067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4672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arcación del Territorio (GD-D-00070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862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arcación del Territorio (GD-D-00071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314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Unheim lichkeir. Banco de Pruebas, 1988. Serigrafía (GD-D-00080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5148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¡Viva la postal! (GD-D-00081)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4672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nquén 10 años (GD-D-00093)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14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Declinación de los Planos (GD-D-00108)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145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uevas Voces: Ideas y Contexto en el Arte Latinoamericano Actual, El Jardín del Artista (GD-D-00127)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145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uevas Voces: Ideas y Contexto en el Arte Latinoamericano Actual, El Jardín del Artista (GD-D-0012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2025-12-15T22:16:30Z</dcterms:created>
  <dcterms:modified xsi:type="dcterms:W3CDTF">2025-12-15T22:16:30Z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