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448_ca_object_representations_media_16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Nuestra América Nº 13 (GD-D-0017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2025-07-26T13:50:43Z</dcterms:created>
  <dcterms:modified xsi:type="dcterms:W3CDTF">2025-07-26T13:50:43Z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