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79_ca_object_representations_media_48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300_ca_object_representations_media_48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914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cerbero (GD-O-002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leo que tiene en primer plano un animal cuadrúpedo con una cola que se le ve entre las piernas y una lengua bífida. En el fondo y marcando un horizonte en la parte superior del cuadro, se ve lejos una silueta de construcciones. El animal es de tono cafe oscuro con brillo blanco en las patas, hocico y cola, el cielo es de tono amarillo y el piso es de tono azul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895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eño de Uroboro (GD-O-002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Óleo con un ave aguileña en primer plano, tiene sus alas semi abiertas y lleva en sus garras un trozo de carne. De sus ojos salen lineas de color rojo. El horizonte esta muy en la parte superior, marcando un cielo y un suelo, el que es de tono amarillo, sobre el piso se proyecta una sombra del animal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2025-07-23T13:44:26Z</dcterms:created>
  <dcterms:modified xsi:type="dcterms:W3CDTF">2025-07-23T13:44:26Z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