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9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6528_ca_object_representations_media_265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8159_ca_object_representations_media_273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526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ista de Crítica Cultural Nº 4 (GD-D-00109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098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ista de Crítica Cultural Nº 22 (GD-D-00203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2025-12-16T10:58:42Z</dcterms:created>
  <dcterms:modified xsi:type="dcterms:W3CDTF">2025-12-16T10:58:42Z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