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7287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0">
  <a:themeElements>
    <a:clrScheme name="Theme9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2025-09-27T07:03:26Z</dcterms:created>
  <dcterms:modified xsi:type="dcterms:W3CDTF">2025-09-27T07:03:26Z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