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presProps" Target="presProps.xml"/>
  <Relationship Id="rId7" Type="http://schemas.openxmlformats.org/officeDocument/2006/relationships/viewProps" Target="viewProps.xml"/>
  <Relationship Id="rId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30957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548_ca_object_representations_media_495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618_ca_object_representations_media_494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842_ca_object_representations_media_331_large3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blema (GD-O-0036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la rectangular de composición vertical. En el centro lleva una silueta de una figura femenina con un sombrero de holandesa coloreada con tono rojo. Tiene escrita la frase: Notas al Margen. 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blema (GD-O-0035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la rectangular, con una composición vertical. La tela de fondo es negra con flores estamapadas sobre ella y en el centro una figura femenina que lleva un sombrero de holandesa. Tiene escrita la frase: Ya que así me miráis, Miradme al menos. 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00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blema (GD-O-0034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osición rectangular en formato vertical, tiene en primer plano la silueta de una mujer, icono de esta serie de obras. Tiene rojo, azul y blanco simulando la bandera nacional chilena. El fondo es tela cruda. Lleva escrita la frase en tinta: Para elevarte al corazón, del corazón de la Pintura Chilena.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2025-07-23T17:54:57Z</dcterms:created>
  <dcterms:modified xsi:type="dcterms:W3CDTF">2025-07-23T17:54:57Z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