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515_ca_object_representations_media_157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745_ca_object_representations_media_33_large10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180_ca_object_representations_media_15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608_ca_object_representations_media_149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69_ca_object_representations_media_13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899_ca_object_representations_media_278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348_ca_object_representations_media_21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907_ca_object_representations_media_114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803_ca_object_representations_media_275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123_ca_object_representations_media_36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Teoría del Arte, Nº 37 (GD-D-00314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1430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 LA CAUSA un texto de Gonzalo Díaz
M.O.S.T.R.A.R. un texto de Mario Velasco
con ocasión de la colectiva BUSqueda (GD-D-0005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[cuatro treintaitres] 
Nº1 (GD-D-0029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álogo razonado Colección del Museo de Arte Contemporáneo (GD-D-0029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 Rights Copy Rights (GD-D-0026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57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TA Gonzalo Díaz (GD-D-0025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ltiplication (GD-D-0023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ia MAC 1998 – 2005 (GD-D-0022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Teoría del Arte Nº 10 (GD-D-00218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146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.I.B. Departamento de Investigación y Bibliotecas (GD-D-0005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2025-07-25T12:11:07Z</dcterms:created>
  <dcterms:modified xsi:type="dcterms:W3CDTF">2025-07-25T12:11:07Z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