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presProps" Target="presProps.xml"/>
  <Relationship Id="rId6" Type="http://schemas.openxmlformats.org/officeDocument/2006/relationships/viewProps" Target="viewProps.xml"/>
  <Relationship Id="rId7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80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1959_ca_object_representations_media_269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3189_ca_object_representations_media_277_large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0288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Unidos en la Gloria y en la Muerte (GD-D-00176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17811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l revés de la trama (GD-D-00246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2025-12-15T20:50:25Z</dcterms:created>
  <dcterms:modified xsi:type="dcterms:W3CDTF">2025-12-15T20:50:25Z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