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838_ca_object_representations_media_148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643_ca_object_representations_media_256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9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nquén Gonzalo Díaz (GD-D-00294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ssier Lonquén de Gonzalo Díaz (GD-D-0025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2025-12-16T12:44:51Z</dcterms:created>
  <dcterms:modified xsi:type="dcterms:W3CDTF">2025-12-16T12:44:51Z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