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626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32">
  <a:themeElements>
    <a:clrScheme name="Theme32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32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32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2025-09-27T02:26:33Z</dcterms:created>
  <dcterms:modified xsi:type="dcterms:W3CDTF">2025-09-27T02:26:33Z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