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599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369_ca_object_representations_media_2015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004_ca_object_representations_media_1838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988_ca_object_representations_media_181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106_ca_object_representations_media_213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297_ca_object_representations_media_116_large1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043_ca_object_representations_media_201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41_ca_object_representations_media_19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545_ca_object_representations_media_198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514_ca_object_representations_media_195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60_ca_object_representations_media_172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69_ca_object_representations_media_168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282_ca_object_representations_media_189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66_ca_object_representations_media_186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57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en D21, collage y un concurso (GD-D-0064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… (GD-D-0038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table en el paisaje y animales protagonistas (GD-D-0036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38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ía Personal (GD-D-0024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tura en Chile 1950-2005 (GD-D-0023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el tiempo ambiguo (GD-D-0063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deras dolientes y burlonas de Francisco Leiro (GD-D-0060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95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y El Festín de Baltasar (GD-D-006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47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garabatos de Wols (GD-D-0059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ódigo visual de Gonzalo Díaz (GD-D-0053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adro y texto (GD-D-0051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Chileno en Estados Unidos (GD-D-0042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696575" cy="4572000"/>
          <a:chOff x="0" y="228600"/>
          <a:chExt cx="106965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239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bstracción y naturaleza (GD-D-004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2025-09-27T03:28:26Z</dcterms:created>
  <dcterms:modified xsi:type="dcterms:W3CDTF">2025-09-27T03:28:26Z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