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0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248_ca_object_representations_media_233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0300_ca_object_representations_media_488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298_ca_object_representations_media_1347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098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IV Bienal Internacional de Arte Valparaíso (GD-D-00008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895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ueño de Uroboro (GD-O-0024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Óleo con un ave aguileña en primer plano, tiene sus alas semi abiertas y lleva en sus garras un trozo de carne. De sus ojos salen lineas de color rojo. El horizonte esta muy en la parte superior, marcando un cielo y un suelo, el que es de tono amarillo, sobre el piso se proyecta una sombra del animal. 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1051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ncerbero (GD-O-025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Óleo sobre tela de grandes dimensiones, en primer plano tiene un animal cuadrúpedo de la familia de los canes. Es de color negro y bajo él se proyecta su sombra. 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2025-12-15T23:35:57Z</dcterms:created>
  <dcterms:modified xsi:type="dcterms:W3CDTF">2025-12-15T23:35:57Z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