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226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3245_ca_object_representations_media_3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669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xto Auxiliar para la Lectura del Cuadro Sin Titulo presentado por G Díaz en Galería Visuala.  (GD-D-0005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2025-12-15T21:59:50Z</dcterms:created>
  <dcterms:modified xsi:type="dcterms:W3CDTF">2025-12-15T21:59:50Z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