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4882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35824_ca_object_representations_media_252_large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1990725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Muerte en Venecia (GD-D-00223)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5">
  <a:themeElements>
    <a:clrScheme name="Theme3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2025-12-15T21:02:35Z</dcterms:created>
  <dcterms:modified xsi:type="dcterms:W3CDTF">2025-12-15T21:02:35Z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