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9240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9155_ca_object_representations_media_272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3050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Revista de Crítica Cultural N° 23 (GD-D-00202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6">
  <a:themeElements>
    <a:clrScheme name="Theme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2025-07-23T13:08:52Z</dcterms:created>
  <dcterms:modified xsi:type="dcterms:W3CDTF">2025-07-23T13:08:52Z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