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presProps" Target="presProps.xml"/>
  <Relationship Id="rId9" Type="http://schemas.openxmlformats.org/officeDocument/2006/relationships/viewProps" Target="viewProps.xml"/>
  <Relationship Id="rId1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72005"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28959_ca_object_representations_media_2167_large1.jpg"/>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72240_ca_object_representations_media_1563_large2.jpg"/>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0745_ca_object_representations_media_1564_large3.jpg"/>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3144_ca_object_representations_media_271_large4.jpg"/>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9316_ca_object_representations_media_706_large5.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09825"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Quinta Bienal de la Habana (GD-D-00135)]]></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228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Heterogénesis Nº 8-9, 5ª Bienal de La Habana (GD-D-00136)]]></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240030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Revista Humboldt Nº 113 (GD-D-00139)]]></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4572000"/>
          <a:chOff x="0" y="228600"/>
          <a:chExt cx="9144000" cy="4572000"/>
        </a:xfrm>
      </p:grpSpPr>
      <p:pic>
        <p:nvPicPr>
          <p:cNvPr id="1" name="" descr="Image"/>
          <p:cNvPicPr>
            <a:picLocks noChangeAspect="1"/>
          </p:cNvPicPr>
          <p:nvPr/>
        </p:nvPicPr>
        <p:blipFill>
          <a:blip r:embed="rId2"/>
          <a:stretch>
            <a:fillRect/>
          </a:stretch>
        </p:blipFill>
        <p:spPr>
          <a:xfrm>
            <a:off x="457200" y="1371600"/>
            <a:ext cx="18478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Padre de la Patria (GD-D-00189)]]></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47053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El Padre de la Patria (GD-O-0129)]]></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Catorce estaciones de vía crucis, definidas por catorce trípodes Manfroto con focos de luz en dirección rasante, generando. Cada estación, numerada del I al XIV con números romanos en bronce, presenta una repisa con un ave de rapiña (tiuque) embalsamado que va cambiado su ubicación, catorce versos del soneto XXVI de Garcilaso de la Vega tipografiados en autoadhesivo negro y pegados al muro y placas acrílicas fotoserigrafiadas con la imagen del telediario, repetida catorce veces, en la que se afanan cubanos en balsas precarias en medio del océano. ]]></a:t>
            </a:r>
          </a:p>
        </p:txBody>
      </p:sp>
    </p:spTree>
  </p:cSld>
  <p:clrMapOvr>
    <a:masterClrMapping/>
  </p:clrMapOvr>
</p:sld>
</file>

<file path=ppt/theme/theme1.xml><?xml version="1.0" encoding="utf-8"?>
<a:theme xmlns:a="http://schemas.openxmlformats.org/drawingml/2006/main" name="Theme100">
  <a:themeElements>
    <a:clrScheme name="Theme10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2025-12-16T03:28:52Z</dcterms:created>
  <dcterms:modified xsi:type="dcterms:W3CDTF">2025-12-16T03:28:52Z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