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454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4">
  <a:themeElements>
    <a:clrScheme name="Theme74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4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4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2025-07-25T01:51:16Z</dcterms:created>
  <dcterms:modified xsi:type="dcterms:W3CDTF">2025-07-25T01:51:16Z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