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6536_ca_object_representations_media_24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05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úbrica (GD-D-0021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2025-09-28T14:54:38Z</dcterms:created>
  <dcterms:modified xsi:type="dcterms:W3CDTF">2025-09-28T14:54:38Z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