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6005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03_ca_object_representations_media_79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94_ca_object_representations_media_1848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17_ca_object_representations_media_24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9_ca_object_representations_media_3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53_ca_object_representations_media_17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692_ca_object_representations_media_2153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87_ca_object_representations_media_1530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81_ca_object_representations_media_174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34_ca_object_representations_media_173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806_ca_object_representations_media_22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12_ca_object_representations_media_2146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2_ca_object_representations_media_123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381_ca_object_representations_media_1517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97_ca_object_representations_media_19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81_ca_object_representations_media_18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59_ca_object_representations_media_240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73_ca_object_representations_media_13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211_ca_object_representations_media_10_large2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05_ca_object_representations_media_505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44_ca_object_representations_media_59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_ca_object_representations_media_69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92_ca_object_representations_media_33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inturichio Primo (GD-O-0074.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inturichio Primo en primera linea y una serie de imágenes como un tucán, un coito, un avión y una cabeza vendada mirando hacia abajo. Predominan los tonos; negro, azul y fucs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íaz en Sala Sur (GD-D-0038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bajos de mesa o delirio del envasamiento (GD-D-0005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Serigrafías (GD-D-000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at du yu min? (Modo de ponerse) Protocolo 5. Acuerdo de Mayo (GD-D-0004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93 L´Ami du Peuple (Modus cogitandi) Acuerdos de mayo Protocolo 3 (GD-D-0004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uerdos de Mayo Díaz-Mellado (GD-D-0004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Envío a la 5ª Bienal de Sydney. Gonzalo Díaz/Eugenio Dittborn (GD-D-0003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para el análisis 1 (GD-D-0003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Envío a la 5ª Bienal de Sidney (GD-D-0003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benmayor, díaz, dittborn, duclos, kay, leppe, oyarzún, richard, valdés (GD-D-0003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049000" cy="5943600"/>
          <a:chOff x="0" y="228600"/>
          <a:chExt cx="11049000" cy="5943600"/>
        </a:xfrm>
      </p:grpSpPr>
      <p:pic>
        <p:nvPicPr>
          <p:cNvPr id="1" name="" descr="Image"/>
          <p:cNvPicPr>
            <a:picLocks noChangeAspect="1"/>
          </p:cNvPicPr>
          <p:nvPr/>
        </p:nvPicPr>
        <p:blipFill>
          <a:blip r:embed="rId2"/>
          <a:stretch>
            <a:fillRect/>
          </a:stretch>
        </p:blipFill>
        <p:spPr>
          <a:xfrm>
            <a:off x="457200" y="1371600"/>
            <a:ext cx="10591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GD-O-00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junto de seis laminas de composición vertical. Cada lámina esta compuesta por textos que estructuran una serie de seis enunciados gráficos impresos con todas las variantes de la serigrafía, incluyendo manchas realizadas con la malla abierta, regidos por la noción albertiana del “cuadro ventana” y por el procedimiento del “banco de pruebas”, en formatos de hule y papel de algodón de 220 cm de altura y láminas de acrílico transparente de similar tamañ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benmayor, díaz, dittborn, duclos, kay, leppe, oyarzún, richard, valdés (GD-D-0003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benmayor, díaz, dittborn, duclos, kay, leppe, oyarzún, richard, valdés (GD-D-0002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76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untes para un debate (GD-D-0002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4 (GD-D-00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D-0001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º 2 (GD-D-0001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de Marat (GD-O-00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objetual en pequeño formato. Sobre una repisa una tina con calentador de agua y ducha, llena de cenizas  y con unos anteojos en la superficie, clavado en diagonal un tubo de neon roj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é Hacer? – Chtó Dielat? (GD-O-00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nviroment) está compuesta por cinco núcleos objetuales: 1. Andamios: 3 corridas de alza primas con iluminación y texto en neón. Al frente presenta unas mangueras de nivel y en cada madera una plaquita de metal con un número correlativo pintado con spray. A la derecha del andamio, en el muro contiguo se observa un metro topográfico. 2. Díptico formado por una tela pintada y cuchillos clavados en su parte superior, de atrás hacia adelante. 3. Dos pilares recubiertos por un moldaje de madera 4. El despliegue de las páginas del Protocolo Nº1 Qué hacer Modus Operandi que estaban custodiados por estas tres hachas colgadas prensadas de sargentos (prensa larga utilizada para ensamblar un tablero de varias tablas) 5. Refrigerador prensado con una prensa de madera. En su interior iluminado presenta trozos grandes de carbón piedra. Por atrás tenía un aislador térmico. Tendido eléctrico formado por pierracs en cada uno de los núcleos objetuales y cables eléctricos que los uní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utologías (GD-O-00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des dimensiones. De politela, serigrafía, esmalte sintético, vinil fosforescente diurno, látex, carbón, plumón plateado, lápiz pastel, timbres de goma, tubos de neón. El primer panel lleva una serigrafía repetida en seis columnas por cinco filas, una cabeza femenina mirando hacia el piso con la boca abierta por la introducción de un objeto largo. En el panel central hay 5 filas cada una formada por la repetición serigrafica de un objeto; completo, espárragos, cocodrilo y plátano. El último panel tiene impresa una cabeza masculina de perfil mirando hacia la esquina superior derecha con la boca abierta por la introducción de un objeto largo. Predominan los tonos fluorescentes en cada panel, serigrafía para aplicación de formas y colores. A mano alzada hay aplicación de color y texto manuscrit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de seda rectangular. tiene una composición vertical y fondo amarillo. En el centro una figura femenina con un vestido azul y delantal blanco. Lleva un sombrero de mujer holandesa. Tiene escrita la frase: Canción Nacional de la Pint. Chilen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theme/theme1.xml><?xml version="1.0" encoding="utf-8"?>
<a:theme xmlns:a="http://schemas.openxmlformats.org/drawingml/2006/main" name="Theme20">
  <a:themeElements>
    <a:clrScheme name="Theme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2025-09-27T03:29:45Z</dcterms:created>
  <dcterms:modified xsi:type="dcterms:W3CDTF">2025-09-27T03:29:45Z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