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7205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454_ca_object_representations_media_262_large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29_ca_object_representations_media_1842_large10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372_ca_object_representations_media_1622_large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143_ca_object_representations_media_1844_large2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483_ca_object_representations_media_238_large3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657_ca_object_representations_media_34_large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501_ca_object_representations_media_30_large5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728_ca_object_representations_media_497_large6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515_ca_object_representations_media_237_large7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131_ca_object_representations_media_239_lar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álogo Lumínico (GD-O-00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o performatico, a la fecha no existe registro visual. 
Presentación, performance con proyección de diapos en Centro Cultural Mapocho frente a la Plaza del Mulato Gil. Era entre presentación y performance: las diapos se proyectaron sobre una tela de 220 cm de alto estirada en bastidor y preparada como si fuera una tela para pintar con una proyectora Kodak de carrusel. 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ástica Neo – Vanguardista (GD-D-0002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05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strospectiva de los herederos chilenos de Marcel Duchamp (GD-D-00387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le Arte Actual (GD-D-0008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29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día en que la chica Klenzo conquistó el estrellato (GD-D-0038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jense en eso (GD-D-00020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. Obras 1982-1985 (GD-D-0005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05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a Sentimental de la Pintura Chilena (GD-D-00047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a Sentimental de la Pintura Chilena  (GD-O-021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obra está compuesta por una serie de 22 láminas de papel de algodón de 100 x 70 cm cada una y una serie de 16 trípticos de papel que dan forma a la "cinta sin fin", de 90 cm de alto y 20 m de largo aproximadamente.
En toda la obra la figura central es "la Klenzo" impresa mediante plantillas de stencil o dibujada con esmalte sintético.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 la historia sentimental de la Pintura Chilena. Gonzalo Díaz. Julio 1982 (GD-D-00019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 la historia sentimental de la Pintura Chilena. Catálogo Lumínico (GD-D-00021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2025-12-16T03:29:42Z</dcterms:created>
  <dcterms:modified xsi:type="dcterms:W3CDTF">2025-12-16T03:29:42Z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