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7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209_ca_object_representations_media_65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queña y Hermosa Conjetura (GD-O-014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delo de buque de guerra hecho en madera, alambre, lata, clavos, sobre repisa y texto fundido en plomo al muro en el que se lee “La pena del agua es infinita”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2025-09-28T23:05:33Z</dcterms:created>
  <dcterms:modified xsi:type="dcterms:W3CDTF">2025-09-28T23:05:33Z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