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10153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9">
  <a:themeElements>
    <a:clrScheme name="Theme8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2025-09-28T18:47:45Z</dcterms:created>
  <dcterms:modified xsi:type="dcterms:W3CDTF">2025-09-28T18:47:45Z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