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751_ca_object_representations_media_6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821_ca_object_representations_media_316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324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ncurso El Árbol (GD-D-0000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Árbol de la Sabiduría (GD-O-0002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ibujo en perspectiva hacia arriba, con el punto de fuga al interior de un arco de medio punto que enmarca una escena onírica de un árbol sobre una nube. 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95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Árbol del Paraíso (GD-O-000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ibujo en perspectiva hacia arriba, con el punto de fuga al interior de un arco que enmarca una escena onírica de un árbol sobre una nube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2025-12-15T23:35:51Z</dcterms:created>
  <dcterms:modified xsi:type="dcterms:W3CDTF">2025-12-15T23:35:51Z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