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59_ca_object_representations_media_26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599_ca_object_representations_media_220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620_ca_object_representations_media_2091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003_ca_object_representations_media_2092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276_ca_object_representations_media_476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extos residuales (GD-D-0005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Rayo Valdivia Arte Contemporáneo Nº 1 (GD-D-0027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504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remio Nacional de Arte expone su nueva obra en Valdivia (GD-D-00668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76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remio Nacional de Arte inaugura nueva galería de exposiciones UACh (GD-D-00669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'Ami du Peuple (GD-O-02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compuesta por 14 alzaprimas de madera, que en su base presenta un texto realizado en tubos de vidrio inyectado con gas argón.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2025-12-15T23:14:24Z</dcterms:created>
  <dcterms:modified xsi:type="dcterms:W3CDTF">2025-12-15T23:14:24Z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