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4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276_ca_object_representations_media_47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003_ca_object_representations_media_2092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620_ca_object_representations_media_209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599_ca_object_representations_media_220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759_ca_object_representations_media_263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i du Peuple (GD-O-022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alación compuesta por 14 alzaprimas de madera, que en su base presenta un texto realizado en tubos de vidrio inyectado con gas argón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8764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o Nacional de Arte inaugura nueva galería de exposiciones UACh (GD-D-0066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04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o Nacional de Arte expone su nueva obra en Valdivia (GD-D-0066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Rayo Valdivia Arte Contemporáneo Nº 1 (GD-D-00270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383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os residuales (GD-D-000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2025-07-23T13:43:43Z</dcterms:created>
  <dcterms:modified xsi:type="dcterms:W3CDTF">2025-07-23T13:43:43Z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