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46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8723_ca_object_representations_media_43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645_ca_object_representations_media_44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288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Festival Downey (GD-D-00068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8958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Festival Downey (GD-D-00069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2025-12-16T04:12:50Z</dcterms:created>
  <dcterms:modified xsi:type="dcterms:W3CDTF">2025-12-16T04:12:50Z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