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5485119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334_ca_object_representations_media_214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083_ca_object_representations_media_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132_ca_object_representations_media_202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75_ca_object_representations_media_211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686_ca_object_representations_media_32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17_ca_object_representations_media_320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398_ca_object_representations_media_32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62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5ª Bienal Internacional Sao Paulo (GD-D-00006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élica (GD-O-00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élica (GD-O-0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581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XV Bienal Internacional de Arte de Sao Paulo (GD-D-00007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288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artistas del hemisferio brillan en la decimoquinta bienal de Sao Paulo (GD-D-00365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241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llamado a lo contemporáneo (GD-D-00367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14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s Faenas de Babel (GD-O-0017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337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ncerbero (GD-O-0012.1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que tiene en primer plano un animal cuadrúpedo con una cola que se le ve entre las piernas y una lengua bífida. En el fondo y marcando un horizonte en la parte superior del cuadro, se ve lejos una silueta de construcciones. El animal ha sido coloreado con una aguada y da una sombra hacia el piso que es de tono calipso. El cielo es blanco. 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146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 Sueño del Uroboro (GD-O-001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leo con un ave aguileña en primer plano, tiene sus alas semi abiertas y lleva en sus garras una serpiente. El fondo es de tono amarillo, sobre el piso se proyecta una sombra del animal.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abel (GD-O-00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ra visualmente no identificada 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2025-12-15T21:41:59Z</dcterms:created>
  <dcterms:modified xsi:type="dcterms:W3CDTF">2025-12-15T21:41:59Z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