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980_ca_object_representations_media_8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155_ca_object_representations_media_272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714_ca_object_representations_media_1618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8383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manera de un crimen pasional. Greca da Pelo; Proyecto Funerario. Kika Mazry (GD-D-00159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05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° 23 (GD-D-00202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s Obras y sus relatos (GD-D-0022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2025-12-16T03:57:51Z</dcterms:created>
  <dcterms:modified xsi:type="dcterms:W3CDTF">2025-12-16T03:57:51Z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