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9600_ca_object_representations_media_202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162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onzalo Díaz: Conciencia de pérdida y conquista (GD-D-0035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2025-09-27T11:29:34Z</dcterms:created>
  <dcterms:modified xsi:type="dcterms:W3CDTF">2025-09-27T11:29:34Z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