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79716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321_ca_object_representations_media_500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8_ca_object_representations_media_495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618_ca_object_representations_media_494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842_ca_object_representations_media_331_large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a Sentimental de la Pintura Chilena, Lámina 15 (GD-O-0052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rectangular con orientación vertical, en el centro tiene una figura femenina con sombrero de holandesa, coloreada con tonos verde, amarillo y blanco. Sobre ella la frase: Catastro Nacional de la Critica del Juicio. En los bordes de la lamina, algunos nombres como Pedro, Ricardo, Waldemer, Maria Jose, Victor. 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6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rectangular de composición vertical. En el centro lleva una silueta de una figura femenina con un sombrero de holandesa coloreada con tono rojo. Tiene escrita la frase: Notas al Margen. 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la rectangular, con una composición vertical. La tela de fondo es negra con flores estamapadas sobre ella y en el centro una figura femenina que lleva un sombrero de holandesa. Tiene escrita la frase: Ya que así me miráis, Miradme al menos. 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00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blema (GD-O-0034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posición rectangular en formato vertical, tiene en primer plano la silueta de una mujer, icono de esta serie de obras. Tiene rojo, azul y blanco simulando la bandera nacional chilena. El fondo es tela cruda. Lleva escrita la frase en tinta: Para elevarte al corazón, del corazón de la Pintura Chilena.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2025-09-27T06:42:40Z</dcterms:created>
  <dcterms:modified xsi:type="dcterms:W3CDTF">2025-09-27T06:42:40Z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