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773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33062_ca_object_representations_media_43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1638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Stratocumulus (GD-O-0196)]]></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Obra en formato vertical, presenta un fondo celeste claro sobre el cual se lee el encabezado Stratocumulus en letras negras. En el borde lateral izquierdo se despliegan en columna, nueve diagramas cuadriculados de 4 x 4, donde el primero superior presenta todas sus cuadrículas en negro. Hacia abajo va cambiando el patrón de las cuadrículas entre blancas y negras, aumentando las blancas hasta llegar al último diagrama con un solo cuadrado negro. En paralelo se despliegan manchas alargadas, de bordes irregulares, en distinta escala de grises, cada una con una trama específica. Sobre cada una se leen palabras y un porcentaje. La diagramación está definida por la estructura de un cuaderno de caligrafía.]]></a:t>
            </a:r>
          </a:p>
        </p:txBody>
      </p:sp>
    </p:spTree>
  </p:cSld>
  <p:clrMapOvr>
    <a:masterClrMapping/>
  </p:clrMapOvr>
</p:sld>
</file>

<file path=ppt/theme/theme1.xml><?xml version="1.0" encoding="utf-8"?>
<a:theme xmlns:a="http://schemas.openxmlformats.org/drawingml/2006/main" name="Theme49">
  <a:themeElements>
    <a:clrScheme name="Theme4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2025-12-16T10:37:40Z</dcterms:created>
  <dcterms:modified xsi:type="dcterms:W3CDTF">2025-12-16T10:37:40Z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