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212_ca_object_representations_media_195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975_ca_object_representations_media_102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737_ca_object_representations_media_2227_large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52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Babarovic-Langlois pinturas (GD-D-0013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5430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sprit de Corps (GD-D-00197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resentaciones del libro Gonzalo Díaz. Escritos 1980-2020 y Textos en Obra (GD-D-0069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2025-12-16T19:33:37Z</dcterms:created>
  <dcterms:modified xsi:type="dcterms:W3CDTF">2025-12-16T19:33:37Z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