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8587_ca_object_representations_media_261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451_ca_object_representations_media_156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036_ca_object_representations_media_155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792_ca_object_representations_media_227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800_ca_object_representations_media_128_large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1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lano Notizen  (GD-D-00328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62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eclaración por "La Novia Muerta" (GD-D-0031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57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eclaración por "La República" (GD-D-00309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1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tálogo Notizen (GD-D-00305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57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Índice (GD-D-0025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2025-12-17T18:42:05Z</dcterms:created>
  <dcterms:modified xsi:type="dcterms:W3CDTF">2025-12-17T18:42:05Z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